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Noto Serif Ethiopic Condensed" panose="020B0604020202020204" charset="0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Red Hat Display 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5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782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4577"/>
              </a:lnSpc>
            </a:pP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8459019" y="3401407"/>
            <a:ext cx="2056581" cy="117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TITLE</a:t>
            </a:r>
          </a:p>
          <a:p>
            <a:pPr algn="ctr">
              <a:lnSpc>
                <a:spcPts val="4577"/>
              </a:lnSpc>
              <a:spcBef>
                <a:spcPct val="0"/>
              </a:spcBef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0" y="5124450"/>
            <a:ext cx="17928851" cy="2057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9"/>
              </a:lnSpc>
              <a:spcBef>
                <a:spcPct val="0"/>
              </a:spcBef>
            </a:pPr>
            <a:r>
              <a:rPr lang="en-US" sz="3276" b="1" spc="55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GUIDED BY:                                                                                                                     AUTHORS:  </a:t>
            </a:r>
          </a:p>
          <a:p>
            <a:pPr algn="ctr">
              <a:lnSpc>
                <a:spcPts val="4079"/>
              </a:lnSpc>
              <a:spcBef>
                <a:spcPct val="0"/>
              </a:spcBef>
            </a:pPr>
            <a:r>
              <a:rPr lang="en-US" sz="3276" b="1" spc="55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pPr algn="ctr">
              <a:lnSpc>
                <a:spcPts val="4079"/>
              </a:lnSpc>
              <a:spcBef>
                <a:spcPct val="0"/>
              </a:spcBef>
            </a:pPr>
            <a:endParaRPr lang="en-US" sz="3276" b="1" spc="55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1926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5989800" y="4327677"/>
            <a:ext cx="5321945" cy="1185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56"/>
              </a:lnSpc>
              <a:spcBef>
                <a:spcPct val="0"/>
              </a:spcBef>
            </a:pPr>
            <a:r>
              <a:rPr lang="en-US" sz="7595" spc="129">
                <a:solidFill>
                  <a:srgbClr val="000000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THANK 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782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4577"/>
              </a:lnSpc>
            </a:pP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163959" y="2835441"/>
            <a:ext cx="2580079" cy="5695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INDEX 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782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4577"/>
              </a:lnSpc>
            </a:pP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678281" y="3029818"/>
            <a:ext cx="3672539" cy="5695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OBJECTIVE 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782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823017" y="3059722"/>
            <a:ext cx="4609136" cy="5695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INTRODUCTION 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782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4577"/>
              </a:lnSpc>
            </a:pP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362040" y="2850393"/>
            <a:ext cx="5093966" cy="5695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RELATED WORKS 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16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3198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</a:t>
            </a: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ON</a:t>
            </a: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COMPUTING </a:t>
            </a: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883014" y="2970009"/>
            <a:ext cx="7739360" cy="4777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30"/>
              </a:lnSpc>
              <a:spcBef>
                <a:spcPct val="0"/>
              </a:spcBef>
            </a:pPr>
            <a:r>
              <a:rPr lang="en-US" sz="3076" b="1" spc="5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ADDITIONAL TYPES AND TECHNIQUES: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1926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859707" y="2858921"/>
            <a:ext cx="3803106" cy="115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CONCLUSION :</a:t>
            </a:r>
          </a:p>
          <a:p>
            <a:pPr algn="ctr">
              <a:lnSpc>
                <a:spcPts val="4577"/>
              </a:lnSpc>
              <a:spcBef>
                <a:spcPct val="0"/>
              </a:spcBef>
            </a:pPr>
            <a:endParaRPr lang="en-US" sz="3676" b="1" spc="62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D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12372622" cy="695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372622" cy="695960"/>
            </a:xfrm>
            <a:custGeom>
              <a:avLst/>
              <a:gdLst/>
              <a:ahLst/>
              <a:cxnLst/>
              <a:rect l="l" t="t" r="r" b="b"/>
              <a:pathLst>
                <a:path w="12372622" h="695960">
                  <a:moveTo>
                    <a:pt x="0" y="0"/>
                  </a:moveTo>
                  <a:lnTo>
                    <a:pt x="12372622" y="0"/>
                  </a:lnTo>
                  <a:lnTo>
                    <a:pt x="12372622" y="695960"/>
                  </a:lnTo>
                  <a:lnTo>
                    <a:pt x="0" y="695960"/>
                  </a:lnTo>
                  <a:close/>
                </a:path>
              </a:pathLst>
            </a:custGeom>
            <a:solidFill>
              <a:srgbClr val="A3B18A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2453998" y="598900"/>
            <a:ext cx="13868616" cy="11926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</a:pP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2026 INTERNATIONAL CONFERENCE ON </a:t>
            </a:r>
            <a:endParaRPr lang="en-US" sz="3676" b="1" spc="62" dirty="0" smtClean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  <a:p>
            <a:pPr algn="ctr">
              <a:lnSpc>
                <a:spcPts val="4577"/>
              </a:lnSpc>
            </a:pPr>
            <a:r>
              <a:rPr lang="en-US" sz="3676" b="1" spc="62" dirty="0" smtClean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INTELLIGENCE </a:t>
            </a:r>
            <a:r>
              <a:rPr lang="en-US" sz="3676" b="1" spc="62" dirty="0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COMPUTING </a:t>
            </a:r>
          </a:p>
          <a:p>
            <a:pPr algn="ctr">
              <a:lnSpc>
                <a:spcPts val="93"/>
              </a:lnSpc>
            </a:pPr>
            <a:endParaRPr lang="en-US" sz="3676" b="1" spc="62" dirty="0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6389" y="608425"/>
            <a:ext cx="1271302" cy="1466288"/>
          </a:xfrm>
          <a:custGeom>
            <a:avLst/>
            <a:gdLst/>
            <a:ahLst/>
            <a:cxnLst/>
            <a:rect l="l" t="t" r="r" b="b"/>
            <a:pathLst>
              <a:path w="1271302" h="1466288">
                <a:moveTo>
                  <a:pt x="0" y="0"/>
                </a:moveTo>
                <a:lnTo>
                  <a:pt x="1271302" y="0"/>
                </a:lnTo>
                <a:lnTo>
                  <a:pt x="1271302" y="1466287"/>
                </a:lnTo>
                <a:lnTo>
                  <a:pt x="0" y="14662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5854495" y="6084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6006895" y="760825"/>
            <a:ext cx="1857224" cy="1245699"/>
          </a:xfrm>
          <a:custGeom>
            <a:avLst/>
            <a:gdLst/>
            <a:ahLst/>
            <a:cxnLst/>
            <a:rect l="l" t="t" r="r" b="b"/>
            <a:pathLst>
              <a:path w="1857224" h="1245699">
                <a:moveTo>
                  <a:pt x="0" y="0"/>
                </a:moveTo>
                <a:lnTo>
                  <a:pt x="1857224" y="0"/>
                </a:lnTo>
                <a:lnTo>
                  <a:pt x="1857224" y="1245699"/>
                </a:lnTo>
                <a:lnTo>
                  <a:pt x="0" y="124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726389" y="2209560"/>
            <a:ext cx="3988989" cy="173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77"/>
              </a:lnSpc>
              <a:spcBef>
                <a:spcPct val="0"/>
              </a:spcBef>
            </a:pPr>
            <a:endParaRPr/>
          </a:p>
          <a:p>
            <a:pPr algn="ctr">
              <a:lnSpc>
                <a:spcPts val="4577"/>
              </a:lnSpc>
              <a:spcBef>
                <a:spcPct val="0"/>
              </a:spcBef>
            </a:pPr>
            <a:r>
              <a:rPr lang="en-US" sz="3676" b="1" spc="62">
                <a:solidFill>
                  <a:srgbClr val="000000"/>
                </a:solidFill>
                <a:latin typeface="Red Hat Display Bold"/>
                <a:ea typeface="Red Hat Display Bold"/>
                <a:cs typeface="Red Hat Display Bold"/>
                <a:sym typeface="Red Hat Display Bold"/>
              </a:rPr>
              <a:t>REFERENCES :</a:t>
            </a:r>
          </a:p>
          <a:p>
            <a:pPr algn="ctr">
              <a:lnSpc>
                <a:spcPts val="4577"/>
              </a:lnSpc>
              <a:spcBef>
                <a:spcPct val="0"/>
              </a:spcBef>
            </a:pPr>
            <a:endParaRPr lang="en-US" sz="3676" b="1" spc="62">
              <a:solidFill>
                <a:srgbClr val="000000"/>
              </a:solidFill>
              <a:latin typeface="Red Hat Display Bold"/>
              <a:ea typeface="Red Hat Display Bold"/>
              <a:cs typeface="Red Hat Display Bold"/>
              <a:sym typeface="Red Hat Display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85</Words>
  <Application>Microsoft Office PowerPoint</Application>
  <PresentationFormat>Custom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Noto Serif Ethiopic Condensed</vt:lpstr>
      <vt:lpstr>Calibri</vt:lpstr>
      <vt:lpstr>Red Hat Display 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9th INTERNATIONAL CONFERENCE on INTELLIGENCE COMPUTING IConIC 2K26</dc:title>
  <cp:lastModifiedBy>2023PECAI297</cp:lastModifiedBy>
  <cp:revision>3</cp:revision>
  <dcterms:created xsi:type="dcterms:W3CDTF">2006-08-16T00:00:00Z</dcterms:created>
  <dcterms:modified xsi:type="dcterms:W3CDTF">2026-03-25T09:08:23Z</dcterms:modified>
  <dc:identifier>DAHEwOYeazU</dc:identifier>
</cp:coreProperties>
</file>